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0" r:id="rId5"/>
    <p:sldId id="279" r:id="rId6"/>
    <p:sldId id="280" r:id="rId7"/>
    <p:sldId id="281" r:id="rId8"/>
    <p:sldId id="284" r:id="rId9"/>
    <p:sldId id="282" r:id="rId10"/>
    <p:sldId id="268" r:id="rId11"/>
    <p:sldId id="269" r:id="rId12"/>
    <p:sldId id="270" r:id="rId13"/>
    <p:sldId id="275" r:id="rId14"/>
    <p:sldId id="277" r:id="rId15"/>
    <p:sldId id="272" r:id="rId16"/>
    <p:sldId id="271" r:id="rId17"/>
    <p:sldId id="273" r:id="rId18"/>
    <p:sldId id="274" r:id="rId19"/>
    <p:sldId id="276" r:id="rId20"/>
    <p:sldId id="283" r:id="rId21"/>
    <p:sldId id="262" r:id="rId22"/>
    <p:sldId id="267" r:id="rId23"/>
    <p:sldId id="258" r:id="rId2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C48BE-F6F0-134B-A34C-D3B96B91716B}" v="8" dt="2022-11-07T10:04:53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18EC48BE-F6F0-134B-A34C-D3B96B91716B}"/>
    <pc:docChg chg="custSel addSld modSld sldOrd">
      <pc:chgData name="Inge van Steen" userId="b7af8d2b-3eda-4fcb-a931-3c6afb410171" providerId="ADAL" clId="{18EC48BE-F6F0-134B-A34C-D3B96B91716B}" dt="2022-11-07T10:05:44.680" v="953" actId="1076"/>
      <pc:docMkLst>
        <pc:docMk/>
      </pc:docMkLst>
      <pc:sldChg chg="ord">
        <pc:chgData name="Inge van Steen" userId="b7af8d2b-3eda-4fcb-a931-3c6afb410171" providerId="ADAL" clId="{18EC48BE-F6F0-134B-A34C-D3B96B91716B}" dt="2022-11-07T09:54:25.331" v="0" actId="20578"/>
        <pc:sldMkLst>
          <pc:docMk/>
          <pc:sldMk cId="3821764660" sldId="279"/>
        </pc:sldMkLst>
      </pc:sldChg>
      <pc:sldChg chg="ord">
        <pc:chgData name="Inge van Steen" userId="b7af8d2b-3eda-4fcb-a931-3c6afb410171" providerId="ADAL" clId="{18EC48BE-F6F0-134B-A34C-D3B96B91716B}" dt="2022-11-07T09:54:25.331" v="0" actId="20578"/>
        <pc:sldMkLst>
          <pc:docMk/>
          <pc:sldMk cId="384942354" sldId="280"/>
        </pc:sldMkLst>
      </pc:sldChg>
      <pc:sldChg chg="addSp modSp mod">
        <pc:chgData name="Inge van Steen" userId="b7af8d2b-3eda-4fcb-a931-3c6afb410171" providerId="ADAL" clId="{18EC48BE-F6F0-134B-A34C-D3B96B91716B}" dt="2022-11-07T09:57:02.442" v="312" actId="20577"/>
        <pc:sldMkLst>
          <pc:docMk/>
          <pc:sldMk cId="2729689088" sldId="281"/>
        </pc:sldMkLst>
        <pc:spChg chg="add mod">
          <ac:chgData name="Inge van Steen" userId="b7af8d2b-3eda-4fcb-a931-3c6afb410171" providerId="ADAL" clId="{18EC48BE-F6F0-134B-A34C-D3B96B91716B}" dt="2022-11-07T09:56:53.208" v="310" actId="1076"/>
          <ac:spMkLst>
            <pc:docMk/>
            <pc:sldMk cId="2729689088" sldId="281"/>
            <ac:spMk id="2" creationId="{51D0CCF6-0FF4-4EE2-C83B-1130807EBFDD}"/>
          </ac:spMkLst>
        </pc:spChg>
        <pc:spChg chg="mod">
          <ac:chgData name="Inge van Steen" userId="b7af8d2b-3eda-4fcb-a931-3c6afb410171" providerId="ADAL" clId="{18EC48BE-F6F0-134B-A34C-D3B96B91716B}" dt="2022-11-07T09:57:02.442" v="312" actId="20577"/>
          <ac:spMkLst>
            <pc:docMk/>
            <pc:sldMk cId="2729689088" sldId="281"/>
            <ac:spMk id="3" creationId="{452F35A8-20D8-D739-D35F-000043BE087B}"/>
          </ac:spMkLst>
        </pc:spChg>
      </pc:sldChg>
      <pc:sldChg chg="addSp modSp new mod">
        <pc:chgData name="Inge van Steen" userId="b7af8d2b-3eda-4fcb-a931-3c6afb410171" providerId="ADAL" clId="{18EC48BE-F6F0-134B-A34C-D3B96B91716B}" dt="2022-11-07T10:01:14.305" v="732" actId="20577"/>
        <pc:sldMkLst>
          <pc:docMk/>
          <pc:sldMk cId="2811862466" sldId="282"/>
        </pc:sldMkLst>
        <pc:spChg chg="add mod">
          <ac:chgData name="Inge van Steen" userId="b7af8d2b-3eda-4fcb-a931-3c6afb410171" providerId="ADAL" clId="{18EC48BE-F6F0-134B-A34C-D3B96B91716B}" dt="2022-11-07T10:01:14.305" v="732" actId="20577"/>
          <ac:spMkLst>
            <pc:docMk/>
            <pc:sldMk cId="2811862466" sldId="282"/>
            <ac:spMk id="2" creationId="{26B4D9BE-2150-D950-5D0F-487E3D42B30E}"/>
          </ac:spMkLst>
        </pc:spChg>
        <pc:spChg chg="add mod">
          <ac:chgData name="Inge van Steen" userId="b7af8d2b-3eda-4fcb-a931-3c6afb410171" providerId="ADAL" clId="{18EC48BE-F6F0-134B-A34C-D3B96B91716B}" dt="2022-11-07T09:58:52.822" v="572" actId="20577"/>
          <ac:spMkLst>
            <pc:docMk/>
            <pc:sldMk cId="2811862466" sldId="282"/>
            <ac:spMk id="3" creationId="{303FD66B-0F10-A09F-0A18-2082DB5971A3}"/>
          </ac:spMkLst>
        </pc:spChg>
      </pc:sldChg>
      <pc:sldChg chg="addSp modSp new mod">
        <pc:chgData name="Inge van Steen" userId="b7af8d2b-3eda-4fcb-a931-3c6afb410171" providerId="ADAL" clId="{18EC48BE-F6F0-134B-A34C-D3B96B91716B}" dt="2022-11-07T10:00:35.678" v="716" actId="20577"/>
        <pc:sldMkLst>
          <pc:docMk/>
          <pc:sldMk cId="1391097239" sldId="283"/>
        </pc:sldMkLst>
        <pc:spChg chg="add mod">
          <ac:chgData name="Inge van Steen" userId="b7af8d2b-3eda-4fcb-a931-3c6afb410171" providerId="ADAL" clId="{18EC48BE-F6F0-134B-A34C-D3B96B91716B}" dt="2022-11-07T09:59:58.125" v="584" actId="20577"/>
          <ac:spMkLst>
            <pc:docMk/>
            <pc:sldMk cId="1391097239" sldId="283"/>
            <ac:spMk id="2" creationId="{0CAC270D-1D7F-B1B7-E314-DFE6F3D3FAFB}"/>
          </ac:spMkLst>
        </pc:spChg>
        <pc:spChg chg="add mod">
          <ac:chgData name="Inge van Steen" userId="b7af8d2b-3eda-4fcb-a931-3c6afb410171" providerId="ADAL" clId="{18EC48BE-F6F0-134B-A34C-D3B96B91716B}" dt="2022-11-07T10:00:35.678" v="716" actId="20577"/>
          <ac:spMkLst>
            <pc:docMk/>
            <pc:sldMk cId="1391097239" sldId="283"/>
            <ac:spMk id="3" creationId="{005C9C9B-59AB-461E-F1E2-93776C93F6DF}"/>
          </ac:spMkLst>
        </pc:spChg>
      </pc:sldChg>
      <pc:sldChg chg="addSp modSp new mod">
        <pc:chgData name="Inge van Steen" userId="b7af8d2b-3eda-4fcb-a931-3c6afb410171" providerId="ADAL" clId="{18EC48BE-F6F0-134B-A34C-D3B96B91716B}" dt="2022-11-07T10:05:44.680" v="953" actId="1076"/>
        <pc:sldMkLst>
          <pc:docMk/>
          <pc:sldMk cId="713758075" sldId="284"/>
        </pc:sldMkLst>
        <pc:spChg chg="add mod">
          <ac:chgData name="Inge van Steen" userId="b7af8d2b-3eda-4fcb-a931-3c6afb410171" providerId="ADAL" clId="{18EC48BE-F6F0-134B-A34C-D3B96B91716B}" dt="2022-11-07T10:05:44.680" v="953" actId="1076"/>
          <ac:spMkLst>
            <pc:docMk/>
            <pc:sldMk cId="713758075" sldId="284"/>
            <ac:spMk id="2" creationId="{EEB595CC-2E12-9124-0E36-8688FB03D220}"/>
          </ac:spMkLst>
        </pc:spChg>
        <pc:spChg chg="add mod">
          <ac:chgData name="Inge van Steen" userId="b7af8d2b-3eda-4fcb-a931-3c6afb410171" providerId="ADAL" clId="{18EC48BE-F6F0-134B-A34C-D3B96B91716B}" dt="2022-11-07T10:05:41.350" v="952" actId="14100"/>
          <ac:spMkLst>
            <pc:docMk/>
            <pc:sldMk cId="713758075" sldId="284"/>
            <ac:spMk id="3" creationId="{CABD7CBC-8801-22D4-AF7F-772669C6A05C}"/>
          </ac:spMkLst>
        </pc:spChg>
        <pc:picChg chg="add mod modCrop">
          <ac:chgData name="Inge van Steen" userId="b7af8d2b-3eda-4fcb-a931-3c6afb410171" providerId="ADAL" clId="{18EC48BE-F6F0-134B-A34C-D3B96B91716B}" dt="2022-11-07T10:05:38.432" v="951" actId="14100"/>
          <ac:picMkLst>
            <pc:docMk/>
            <pc:sldMk cId="713758075" sldId="284"/>
            <ac:picMk id="4" creationId="{FB588EA6-4FFB-72BA-ED64-05EBBBCBC1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FD408-0EEE-4A8C-B0A7-AF2DE5BF2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5C9BC5-A4F6-40FC-850B-5CDA45502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BE2AEE-8B42-4384-A36D-224B75F2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E76BAD-C7D7-4EDD-88D5-BB87334D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B2498A-133E-453F-B576-41C35F64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49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F5483-1683-40BC-9CC2-F9BEB5A3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7AF6E5-CA53-4BFC-B58B-F1C73CFC3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F6606F-0CF5-45F8-B9B6-C254A03C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A25C71-0C5A-45CC-B798-0E471759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B75E95-C9E4-4907-A79D-E309480E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29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FB6B04-6AD2-41A7-A2E1-852475C73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209928-F870-4A78-92DB-BEB1C504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1702BB-D549-4C68-B42D-C39ED6BB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11DA8C-C6C0-4CFB-9CE1-BD3265A1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777302-5F80-4CE9-A860-7EBE8F98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91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98E3F-C500-4533-8D55-1E469001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57F59-3A25-4965-8D81-FDC46808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18373E-1300-4902-9EBF-556EDD68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DB143B-5EA5-4FE7-A627-7360E733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23656-8CF8-4558-AFEC-CB86C8AC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25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10D18-D316-4978-B54A-F5D914B6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9D51B-78AF-40BA-8FA1-FF562B644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65F93-4E32-4E0A-A233-0278F024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ED7309-0AE4-4305-B1EA-23A61591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A502AC-4701-4F5B-B3DE-E5FF509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26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4F4EA-99B9-4D18-9D3D-06D57C9C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A0DC4-EA1D-44E6-9323-2D1B428C2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1F1F6F-7759-4F28-BE41-C42E624F7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CA487D-52CB-4365-8359-C0771C8F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A9FEE8-C1A0-4E5A-9F7E-203A75B5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3A533B-A66D-435F-9F5A-063083A2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4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73A52-663D-43E1-B4B8-AC076B88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F9C96D-282E-4521-9C0D-25E5D46B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EBA9D9-3747-4B76-8DCC-801C3BD40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DD570F-A1B0-4991-9075-ECEEF5A79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A822D0-65A8-4F8B-A451-7B2AB6DEF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8BCBDAD-41CB-4711-AAD3-92391944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3E1EAEC-B3E7-4FDD-8CFC-F14A60EA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50C419F-34C5-416B-B345-3F58B605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86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575B9-7798-4EF3-B0CD-CB8CD8E9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CAABB8-3D58-4BE8-AEF8-6FABD93F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6ABED1-583B-46E8-8520-769074E3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E689D5-A68A-44A6-814C-E78C094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7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DDE9296-46B0-40C2-8E35-DB4CA888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2FA2B2-A0C4-4A7D-9563-04AE853B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C8620E-0EF8-45A8-9325-7B48223A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31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E1AE-8871-4C3F-B886-DF42C67C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BBF97-5213-4E55-B02F-FA248EEAC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035833-0EBE-4505-94B8-5805C5B85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258EB3-BFF8-456F-AEA2-23726157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44CE73-4937-4FE6-A498-390036E0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FEBA51-5350-47C3-AD3E-B6DE9F70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61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AE0CF-BA49-4A6E-9788-6059AF13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07B953-3FD2-4861-80E6-2A8A36B4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0D8261-F7C3-4C39-9FAA-D1C134B3E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E75B7F-96F7-4412-962B-6EB07316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956482-1390-4433-9CA4-D3E3A776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A0936-F3D8-4A1C-BD4B-2FE6E6A1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5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14C728-E1C5-4401-BFEC-A6605080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B44BCF-BCD9-469D-8167-2120C31A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A7D642-A344-44FC-9058-F34AD8794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066A-7878-41CD-BC42-9BE09BD2BC93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0A4761-D077-44AB-9CFC-B5DF79E00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73388F-4E59-42F4-A320-39DE329EF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C8BD-260E-4E3F-823F-8EF0EB891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92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108D21-F908-ADFF-98EE-20924D5A9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2" b="1367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0BA001-1655-4D06-B957-395ED1B6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Schetsen</a:t>
            </a:r>
          </a:p>
        </p:txBody>
      </p:sp>
    </p:spTree>
    <p:extLst>
      <p:ext uri="{BB962C8B-B14F-4D97-AF65-F5344CB8AC3E}">
        <p14:creationId xmlns:p14="http://schemas.microsoft.com/office/powerpoint/2010/main" val="14380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4390B-B665-4E15-A634-F6788A14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424" y="124227"/>
            <a:ext cx="9894771" cy="1158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u="sng" dirty="0"/>
              <a:t>Schetsen van bloemen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F95F40-45E0-47C8-A7B4-0EAF6976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87" y="972152"/>
            <a:ext cx="8847617" cy="57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316DCB5-79E1-412F-849F-45C3643A2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99" y="0"/>
            <a:ext cx="6475246" cy="687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E955108-504F-426B-90A0-A9597E48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78" y="0"/>
            <a:ext cx="5949416" cy="68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6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4A170-5F97-4E1C-BBC4-08E7F3FE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6417B47-0D14-41C2-BDC1-777D8907C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35388"/>
            <a:ext cx="8950693" cy="43513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4A93B4-F724-407F-A224-23A2ED63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4486726"/>
            <a:ext cx="100203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221BB4-118F-4B9B-85A6-DC9FD0609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48" y="1440615"/>
            <a:ext cx="91220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005F93-BEC0-44ED-B3F2-A1AA3FDC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49" y="439587"/>
            <a:ext cx="7275897" cy="898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u="sng" dirty="0"/>
              <a:t>Schetsen bladmaterialen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2114C9-9CB2-4AA8-826A-04F1CB18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6" y="1408545"/>
            <a:ext cx="11214520" cy="5184759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D7076AD5-9B71-4293-AD81-8926BBF41135}"/>
              </a:ext>
            </a:extLst>
          </p:cNvPr>
          <p:cNvSpPr/>
          <p:nvPr/>
        </p:nvSpPr>
        <p:spPr>
          <a:xfrm>
            <a:off x="433137" y="3291840"/>
            <a:ext cx="269507" cy="423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43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A7F48-6150-4EC9-9201-9175E1F4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762484-3A2C-4258-952A-D008F07E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704"/>
            <a:ext cx="10515600" cy="6678296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4F878ED0-1E3D-4711-9353-21803A88B755}"/>
              </a:ext>
            </a:extLst>
          </p:cNvPr>
          <p:cNvSpPr/>
          <p:nvPr/>
        </p:nvSpPr>
        <p:spPr>
          <a:xfrm flipH="1">
            <a:off x="636069" y="977783"/>
            <a:ext cx="404262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35A15BE-9F9C-4D45-8018-337A0DE5195F}"/>
              </a:ext>
            </a:extLst>
          </p:cNvPr>
          <p:cNvSpPr/>
          <p:nvPr/>
        </p:nvSpPr>
        <p:spPr>
          <a:xfrm flipH="1">
            <a:off x="583932" y="5649210"/>
            <a:ext cx="404262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63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A971497-714B-402A-8714-E5EA6ED5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99" y="85725"/>
            <a:ext cx="528171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6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EB4B7067-77E1-4D8C-A9FC-CD51ED786EAB}"/>
              </a:ext>
            </a:extLst>
          </p:cNvPr>
          <p:cNvSpPr/>
          <p:nvPr/>
        </p:nvSpPr>
        <p:spPr>
          <a:xfrm flipH="1">
            <a:off x="1518652" y="4775450"/>
            <a:ext cx="404262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8733B01-A681-4E43-B6AF-07CCC6786FF8}"/>
              </a:ext>
            </a:extLst>
          </p:cNvPr>
          <p:cNvSpPr/>
          <p:nvPr/>
        </p:nvSpPr>
        <p:spPr>
          <a:xfrm flipH="1">
            <a:off x="6466572" y="1696970"/>
            <a:ext cx="1437908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0AA93C9-50C4-4F87-BF39-46F019591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4511290"/>
            <a:ext cx="10039350" cy="21050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0F665A-D2C4-4A59-BE4B-7BD6E6D95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4" y="412186"/>
            <a:ext cx="9845675" cy="39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E965BE7-25E1-48F5-BAEA-A244F1EAB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933" y="728344"/>
            <a:ext cx="9032726" cy="4605911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B3A81592-863B-46BF-9723-0BB1617AB29E}"/>
              </a:ext>
            </a:extLst>
          </p:cNvPr>
          <p:cNvSpPr/>
          <p:nvPr/>
        </p:nvSpPr>
        <p:spPr>
          <a:xfrm flipH="1">
            <a:off x="1127322" y="882349"/>
            <a:ext cx="404262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118A0B3-5EDE-4513-BEE7-E317FEC0B502}"/>
              </a:ext>
            </a:extLst>
          </p:cNvPr>
          <p:cNvSpPr/>
          <p:nvPr/>
        </p:nvSpPr>
        <p:spPr>
          <a:xfrm flipH="1">
            <a:off x="1150802" y="4378675"/>
            <a:ext cx="404262" cy="462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38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B34C567-6B8C-C1A1-FFAA-120FCCAE407C}"/>
              </a:ext>
            </a:extLst>
          </p:cNvPr>
          <p:cNvSpPr txBox="1"/>
          <p:nvPr/>
        </p:nvSpPr>
        <p:spPr>
          <a:xfrm>
            <a:off x="914400" y="839244"/>
            <a:ext cx="2701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Materialen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4C9792-2DD0-C781-CF9D-28A1B900F38D}"/>
              </a:ext>
            </a:extLst>
          </p:cNvPr>
          <p:cNvSpPr txBox="1"/>
          <p:nvPr/>
        </p:nvSpPr>
        <p:spPr>
          <a:xfrm>
            <a:off x="1027134" y="2116899"/>
            <a:ext cx="31490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HB potlood</a:t>
            </a:r>
          </a:p>
          <a:p>
            <a:r>
              <a:rPr lang="nl-NL" dirty="0"/>
              <a:t>B potlood</a:t>
            </a:r>
          </a:p>
          <a:p>
            <a:r>
              <a:rPr lang="nl-NL" dirty="0"/>
              <a:t>Gum</a:t>
            </a:r>
          </a:p>
          <a:p>
            <a:r>
              <a:rPr lang="nl-NL" dirty="0"/>
              <a:t>Fineliner</a:t>
            </a:r>
          </a:p>
          <a:p>
            <a:r>
              <a:rPr lang="nl-NL" dirty="0"/>
              <a:t>Pen</a:t>
            </a:r>
          </a:p>
          <a:p>
            <a:r>
              <a:rPr lang="nl-NL" dirty="0"/>
              <a:t>Tekenpapier (GEEN printpapier)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59DF09-7892-E041-0118-614F7CEDE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2" b="13678"/>
          <a:stretch/>
        </p:blipFill>
        <p:spPr>
          <a:xfrm>
            <a:off x="7903923" y="485479"/>
            <a:ext cx="3884196" cy="21848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7AEC4F-B591-71B6-14B0-4E8B47FB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646" y="3404353"/>
            <a:ext cx="3228655" cy="32286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B43DF8-E878-567C-9A39-2CB5167E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27" y="1023910"/>
            <a:ext cx="2351774" cy="30201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F605435-CC80-3636-29C0-285A60B04D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82" t="26835" r="19966" b="34592"/>
          <a:stretch/>
        </p:blipFill>
        <p:spPr>
          <a:xfrm>
            <a:off x="4779537" y="5018680"/>
            <a:ext cx="2159145" cy="14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AC270D-1D7F-B1B7-E314-DFE6F3D3FAFB}"/>
              </a:ext>
            </a:extLst>
          </p:cNvPr>
          <p:cNvSpPr txBox="1"/>
          <p:nvPr/>
        </p:nvSpPr>
        <p:spPr>
          <a:xfrm>
            <a:off x="951978" y="688932"/>
            <a:ext cx="10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05C9C9B-59AB-461E-F1E2-93776C93F6DF}"/>
              </a:ext>
            </a:extLst>
          </p:cNvPr>
          <p:cNvSpPr txBox="1"/>
          <p:nvPr/>
        </p:nvSpPr>
        <p:spPr>
          <a:xfrm>
            <a:off x="1052186" y="1853852"/>
            <a:ext cx="8176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Teken vanuit iedere basisvorm een bloem op de manier zoals hiervoor staat uitgelegd</a:t>
            </a:r>
          </a:p>
          <a:p>
            <a:endParaRPr lang="nl-NL" dirty="0"/>
          </a:p>
          <a:p>
            <a:r>
              <a:rPr lang="nl-NL" dirty="0"/>
              <a:t>Maak er een mooi overzicht van </a:t>
            </a:r>
          </a:p>
        </p:txBody>
      </p:sp>
    </p:spTree>
    <p:extLst>
      <p:ext uri="{BB962C8B-B14F-4D97-AF65-F5344CB8AC3E}">
        <p14:creationId xmlns:p14="http://schemas.microsoft.com/office/powerpoint/2010/main" val="139109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D79C4-E5FA-40C7-9F21-445D6FF8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66" y="413385"/>
            <a:ext cx="7665720" cy="988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Voorbeeld werkstukken schetsen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10749B-115D-4B86-9FC3-BAE991DF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44" y="0"/>
            <a:ext cx="423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2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563F9-3B7C-48F1-8549-3C29D11A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6D3DED-F80A-4492-BCA7-0108184D4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41" y="376665"/>
            <a:ext cx="11413650" cy="6181959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F31DF6-0310-4DDF-88E0-ECE10576E7BA}"/>
              </a:ext>
            </a:extLst>
          </p:cNvPr>
          <p:cNvSpPr txBox="1">
            <a:spLocks/>
          </p:cNvSpPr>
          <p:nvPr/>
        </p:nvSpPr>
        <p:spPr>
          <a:xfrm>
            <a:off x="167839" y="257517"/>
            <a:ext cx="2661988" cy="77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 3 stappen</a:t>
            </a:r>
          </a:p>
        </p:txBody>
      </p:sp>
    </p:spTree>
    <p:extLst>
      <p:ext uri="{BB962C8B-B14F-4D97-AF65-F5344CB8AC3E}">
        <p14:creationId xmlns:p14="http://schemas.microsoft.com/office/powerpoint/2010/main" val="18647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4E86BE-04E6-406E-A183-C9B2A9E6C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1" y="145578"/>
            <a:ext cx="7676750" cy="1511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900" b="1"/>
              <a:t>Weergeven van een sfeer / beeld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Tafelpresentatie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F07221-DF1F-475C-ABD1-BE5361D5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66544" y="1958727"/>
            <a:ext cx="4205923" cy="48529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34441F-F5B3-410C-A965-B682E4D7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87248" y="1481379"/>
            <a:ext cx="564634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56417B-B930-4E0D-9625-BB8D73FB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 dirty="0"/>
              <a:t>Gebruik in iedere tekening verschillende vormen en lijnen</a:t>
            </a:r>
          </a:p>
          <a:p>
            <a:pPr marL="0" indent="0">
              <a:buNone/>
            </a:pPr>
            <a:endParaRPr lang="nl-NL" sz="1700" b="1" dirty="0"/>
          </a:p>
          <a:p>
            <a:pPr marL="0" indent="0">
              <a:buNone/>
            </a:pPr>
            <a:r>
              <a:rPr lang="nl-NL" sz="1700" b="1" dirty="0"/>
              <a:t>(instructie)</a:t>
            </a:r>
          </a:p>
          <a:p>
            <a:endParaRPr lang="nl-NL" sz="1700" dirty="0"/>
          </a:p>
          <a:p>
            <a:endParaRPr lang="nl-NL" sz="1700" dirty="0"/>
          </a:p>
          <a:p>
            <a:pPr marL="0" indent="0">
              <a:buNone/>
            </a:pPr>
            <a:endParaRPr lang="nl-NL" sz="17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799A25A-6ABA-40B6-83B2-29056A5A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02792" y="353607"/>
            <a:ext cx="2309299" cy="32483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1F10123-50FD-4170-9B25-698BDEB5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29953" y="353609"/>
            <a:ext cx="2168274" cy="32483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0CDEB6-A600-441B-B630-D16EC1B1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11812" y="3576052"/>
            <a:ext cx="2691264" cy="24124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512F6E9-1A27-4E37-98EB-9E4EA2FB0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158376" y="3156656"/>
            <a:ext cx="2111428" cy="32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6B336C-7D3F-4D03-BFF5-5903A62B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365125"/>
            <a:ext cx="7138638" cy="2012316"/>
          </a:xfrm>
        </p:spPr>
        <p:txBody>
          <a:bodyPr/>
          <a:lstStyle/>
          <a:p>
            <a:endParaRPr lang="nl-NL" dirty="0"/>
          </a:p>
          <a:p>
            <a:pPr marL="0" lvl="0" indent="0">
              <a:buNone/>
            </a:pPr>
            <a:r>
              <a:rPr lang="nl-NL" sz="3600" dirty="0">
                <a:solidFill>
                  <a:prstClr val="black"/>
                </a:solidFill>
              </a:rPr>
              <a:t>Arceren</a:t>
            </a:r>
            <a:r>
              <a:rPr lang="nl-NL" dirty="0">
                <a:solidFill>
                  <a:prstClr val="black"/>
                </a:solidFill>
              </a:rPr>
              <a:t>: 	- licht/donker effect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</a:rPr>
              <a:t>		- dieptewerking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A659E4-0111-42FC-BCA6-F18FA091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55" y="2247549"/>
            <a:ext cx="3095625" cy="30672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8E8DC06-B554-48EC-A267-D36F9670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87" y="2203530"/>
            <a:ext cx="3286125" cy="31552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F2BFDE-CB88-4FCE-A944-623B1B3B4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162" y="2157032"/>
            <a:ext cx="3167063" cy="29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2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C1FD0A-96AF-8331-7788-05EECA204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237" y="194660"/>
            <a:ext cx="9047526" cy="64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6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40C7E3F-F674-F643-9DD6-C84A0705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8051" y="346072"/>
            <a:ext cx="4977990" cy="625122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2F0E14-1282-EB49-B5E9-96375F66EBD3}"/>
              </a:ext>
            </a:extLst>
          </p:cNvPr>
          <p:cNvSpPr txBox="1"/>
          <p:nvPr/>
        </p:nvSpPr>
        <p:spPr>
          <a:xfrm>
            <a:off x="162233" y="1288872"/>
            <a:ext cx="557171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Hier kun je zien hoe je in een vierkant een ruimte </a:t>
            </a:r>
          </a:p>
          <a:p>
            <a:r>
              <a:rPr lang="nl-NL" dirty="0"/>
              <a:t>tekent in perspectief. </a:t>
            </a:r>
          </a:p>
          <a:p>
            <a:r>
              <a:rPr lang="nl-NL" dirty="0"/>
              <a:t>Dit kun je ook toepassen in een rechthoek.</a:t>
            </a:r>
          </a:p>
          <a:p>
            <a:r>
              <a:rPr lang="nl-NL" dirty="0"/>
              <a:t>Hier zie je op het platte vlak een ruimtelijke (3D) tekening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5EEDDE-3706-C246-95BB-342EDFE822ED}"/>
              </a:ext>
            </a:extLst>
          </p:cNvPr>
          <p:cNvSpPr txBox="1"/>
          <p:nvPr/>
        </p:nvSpPr>
        <p:spPr>
          <a:xfrm>
            <a:off x="381203" y="3662315"/>
            <a:ext cx="513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Deze ruimte maak je middels een 1-puntsperspectief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7AF3295-F095-6646-9F73-87EF7A9D6F10}"/>
              </a:ext>
            </a:extLst>
          </p:cNvPr>
          <p:cNvSpPr txBox="1"/>
          <p:nvPr/>
        </p:nvSpPr>
        <p:spPr>
          <a:xfrm>
            <a:off x="516194" y="4247535"/>
            <a:ext cx="5102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punt is de ‘stip op de horizon’ en plaats jij op een plek waar jij wilt. Jij bepaalt. </a:t>
            </a:r>
          </a:p>
          <a:p>
            <a:r>
              <a:rPr lang="nl-NL" dirty="0"/>
              <a:t>Dat hoeft dus niet in het midden te zijn zoals je op deze tekening ziet.</a:t>
            </a:r>
          </a:p>
          <a:p>
            <a:endParaRPr lang="nl-NL" dirty="0"/>
          </a:p>
          <a:p>
            <a:r>
              <a:rPr lang="nl-NL" dirty="0"/>
              <a:t>Alle lijnen die je zet moeten uitkomen op het door jou gekozen punt.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C9974CB-6D23-D74B-8EE8-5534F9CE3DBA}"/>
              </a:ext>
            </a:extLst>
          </p:cNvPr>
          <p:cNvSpPr txBox="1"/>
          <p:nvPr/>
        </p:nvSpPr>
        <p:spPr>
          <a:xfrm>
            <a:off x="2727615" y="352038"/>
            <a:ext cx="264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Hoe teken je een ruimte?</a:t>
            </a:r>
          </a:p>
        </p:txBody>
      </p:sp>
    </p:spTree>
    <p:extLst>
      <p:ext uri="{BB962C8B-B14F-4D97-AF65-F5344CB8AC3E}">
        <p14:creationId xmlns:p14="http://schemas.microsoft.com/office/powerpoint/2010/main" val="38494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52F35A8-20D8-D739-D35F-000043BE087B}"/>
              </a:ext>
            </a:extLst>
          </p:cNvPr>
          <p:cNvSpPr txBox="1"/>
          <p:nvPr/>
        </p:nvSpPr>
        <p:spPr>
          <a:xfrm>
            <a:off x="1308847" y="645459"/>
            <a:ext cx="181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Opdracht 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1D0CCF6-0FF4-4EE2-C83B-1130807EBFDD}"/>
              </a:ext>
            </a:extLst>
          </p:cNvPr>
          <p:cNvSpPr txBox="1"/>
          <p:nvPr/>
        </p:nvSpPr>
        <p:spPr>
          <a:xfrm>
            <a:off x="2542783" y="3231715"/>
            <a:ext cx="64123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Teken een ruimte met aan twee zijden een etalage raam </a:t>
            </a:r>
          </a:p>
          <a:p>
            <a:endParaRPr lang="nl-NL" dirty="0"/>
          </a:p>
          <a:p>
            <a:r>
              <a:rPr lang="nl-NL" dirty="0"/>
              <a:t>Je maakt de tekening in 1 kleur met 1 potlood</a:t>
            </a:r>
          </a:p>
          <a:p>
            <a:endParaRPr lang="nl-NL" dirty="0"/>
          </a:p>
          <a:p>
            <a:r>
              <a:rPr lang="nl-NL" dirty="0"/>
              <a:t>Teken de eerste opzet dun door niet hard op je potlood te drukken</a:t>
            </a:r>
          </a:p>
          <a:p>
            <a:endParaRPr lang="nl-NL" dirty="0"/>
          </a:p>
          <a:p>
            <a:r>
              <a:rPr lang="nl-NL" dirty="0"/>
              <a:t>Arceer de ruimten zo dat je kunt zien waar het licht en donker is.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68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EB595CC-2E12-9124-0E36-8688FB03D220}"/>
              </a:ext>
            </a:extLst>
          </p:cNvPr>
          <p:cNvSpPr txBox="1"/>
          <p:nvPr/>
        </p:nvSpPr>
        <p:spPr>
          <a:xfrm>
            <a:off x="1243025" y="1102290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 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BD7CBC-8801-22D4-AF7F-772669C6A05C}"/>
              </a:ext>
            </a:extLst>
          </p:cNvPr>
          <p:cNvSpPr txBox="1"/>
          <p:nvPr/>
        </p:nvSpPr>
        <p:spPr>
          <a:xfrm>
            <a:off x="1243025" y="3429000"/>
            <a:ext cx="5086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 maken een tekenmap op A3- formaat</a:t>
            </a:r>
          </a:p>
          <a:p>
            <a:endParaRPr lang="nl-NL" dirty="0"/>
          </a:p>
          <a:p>
            <a:r>
              <a:rPr lang="nl-NL" dirty="0"/>
              <a:t>Volg de instructie</a:t>
            </a:r>
          </a:p>
          <a:p>
            <a:endParaRPr lang="nl-NL" dirty="0"/>
          </a:p>
          <a:p>
            <a:r>
              <a:rPr lang="nl-NL" dirty="0"/>
              <a:t>Maak er jouw persoonlijke map van door er een passende kaft van te maken. Wees creatief.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588EA6-4FFB-72BA-ED64-05EBBBCBC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9" t="15396" b="21336"/>
          <a:stretch/>
        </p:blipFill>
        <p:spPr>
          <a:xfrm>
            <a:off x="6705600" y="-1"/>
            <a:ext cx="5486400" cy="68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6B4D9BE-2150-D950-5D0F-487E3D42B30E}"/>
              </a:ext>
            </a:extLst>
          </p:cNvPr>
          <p:cNvSpPr txBox="1"/>
          <p:nvPr/>
        </p:nvSpPr>
        <p:spPr>
          <a:xfrm>
            <a:off x="1515649" y="1127342"/>
            <a:ext cx="2349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 3 (huiswerk)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03FD66B-0F10-A09F-0A18-2082DB5971A3}"/>
              </a:ext>
            </a:extLst>
          </p:cNvPr>
          <p:cNvSpPr txBox="1"/>
          <p:nvPr/>
        </p:nvSpPr>
        <p:spPr>
          <a:xfrm>
            <a:off x="1615858" y="2530258"/>
            <a:ext cx="7293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Fotografeer verschillende bloemen uit je bloemwerk van deze week</a:t>
            </a:r>
          </a:p>
          <a:p>
            <a:endParaRPr lang="nl-NL" dirty="0"/>
          </a:p>
          <a:p>
            <a:r>
              <a:rPr lang="nl-NL" dirty="0"/>
              <a:t>Fotografeer de bloemen apart van elkaar tegen een passende achterwand.</a:t>
            </a:r>
          </a:p>
          <a:p>
            <a:endParaRPr lang="nl-NL" dirty="0"/>
          </a:p>
          <a:p>
            <a:r>
              <a:rPr lang="nl-NL" dirty="0"/>
              <a:t>Deze foto’s zijn het uitgangspunt van de opdracht die hierna staat uitgelegd</a:t>
            </a:r>
          </a:p>
        </p:txBody>
      </p:sp>
    </p:spTree>
    <p:extLst>
      <p:ext uri="{BB962C8B-B14F-4D97-AF65-F5344CB8AC3E}">
        <p14:creationId xmlns:p14="http://schemas.microsoft.com/office/powerpoint/2010/main" val="28118624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295</Words>
  <Application>Microsoft Macintosh PowerPoint</Application>
  <PresentationFormat>Breedbeeld</PresentationFormat>
  <Paragraphs>58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Schetsen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Schetsen</dc:title>
  <dc:creator>Jacintha Westerink</dc:creator>
  <cp:lastModifiedBy>Inge van Steen</cp:lastModifiedBy>
  <cp:revision>4</cp:revision>
  <cp:lastPrinted>2019-12-10T07:50:16Z</cp:lastPrinted>
  <dcterms:created xsi:type="dcterms:W3CDTF">2019-12-03T08:08:17Z</dcterms:created>
  <dcterms:modified xsi:type="dcterms:W3CDTF">2022-11-07T10:05:45Z</dcterms:modified>
</cp:coreProperties>
</file>